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3" r:id="rId3"/>
    <p:sldId id="274" r:id="rId4"/>
    <p:sldId id="275" r:id="rId5"/>
    <p:sldId id="272" r:id="rId6"/>
    <p:sldId id="265" r:id="rId7"/>
    <p:sldId id="269" r:id="rId8"/>
    <p:sldId id="271" r:id="rId9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CCCC00"/>
    <a:srgbClr val="FF5050"/>
    <a:srgbClr val="FFCC9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591" autoAdjust="0"/>
  </p:normalViewPr>
  <p:slideViewPr>
    <p:cSldViewPr>
      <p:cViewPr varScale="1">
        <p:scale>
          <a:sx n="84" d="100"/>
          <a:sy n="84" d="100"/>
        </p:scale>
        <p:origin x="-17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89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D24C06-28E1-484A-BC41-E4FB404C751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FEA40262-6D8A-497C-A9C9-AC217EF4CF7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Professional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Practice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Guidelines</a:t>
          </a:r>
        </a:p>
      </dgm:t>
    </dgm:pt>
    <dgm:pt modelId="{D3A95066-B2CE-4225-9523-230C312E878D}" type="parTrans" cxnId="{91131588-3684-4DC0-B7A9-DE51CA8273F9}">
      <dgm:prSet/>
      <dgm:spPr/>
    </dgm:pt>
    <dgm:pt modelId="{172CF2B2-5AA6-43DA-8F93-CC8B45281706}" type="sibTrans" cxnId="{91131588-3684-4DC0-B7A9-DE51CA8273F9}">
      <dgm:prSet/>
      <dgm:spPr/>
    </dgm:pt>
    <dgm:pt modelId="{E4B726D2-7798-4701-B995-C56B409720C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“Core Business”</a:t>
          </a:r>
        </a:p>
      </dgm:t>
    </dgm:pt>
    <dgm:pt modelId="{A8C56B7B-2E7F-4B1E-BD10-6D1362AE102B}" type="parTrans" cxnId="{8F18C9B1-69FA-4C3F-BA03-9DDAE249C46D}">
      <dgm:prSet/>
      <dgm:spPr/>
    </dgm:pt>
    <dgm:pt modelId="{88557B01-5BF6-458F-8302-B418E8F92E96}" type="sibTrans" cxnId="{8F18C9B1-69FA-4C3F-BA03-9DDAE249C46D}">
      <dgm:prSet/>
      <dgm:spPr/>
    </dgm:pt>
    <dgm:pt modelId="{96CF55F3-CF28-45E7-9F8F-BA7CF27EC9E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PsyBA</a:t>
          </a:r>
        </a:p>
      </dgm:t>
    </dgm:pt>
    <dgm:pt modelId="{E0F5EBB6-AA65-4DAC-9C13-CA4297465078}" type="parTrans" cxnId="{FC8183FC-0035-48C8-BBD7-CB5AFA1AD9CF}">
      <dgm:prSet/>
      <dgm:spPr/>
    </dgm:pt>
    <dgm:pt modelId="{C6046CE9-A5EC-433C-ACB2-D1CA306E9642}" type="sibTrans" cxnId="{FC8183FC-0035-48C8-BBD7-CB5AFA1AD9CF}">
      <dgm:prSet/>
      <dgm:spPr/>
    </dgm:pt>
    <dgm:pt modelId="{A38F842E-6A33-4A0C-93C0-55EEFF66D86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Legal Issues </a:t>
          </a:r>
        </a:p>
      </dgm:t>
    </dgm:pt>
    <dgm:pt modelId="{231E6B40-B62C-4FBB-BD75-C28D73EC2522}" type="parTrans" cxnId="{7DC0E0F0-A986-4833-B15B-B67ADF001CA8}">
      <dgm:prSet/>
      <dgm:spPr/>
    </dgm:pt>
    <dgm:pt modelId="{4B4495FB-8853-4845-852E-D7ADA07C516C}" type="sibTrans" cxnId="{7DC0E0F0-A986-4833-B15B-B67ADF001CA8}">
      <dgm:prSet/>
      <dgm:spPr/>
    </dgm:pt>
    <dgm:pt modelId="{EEB6312F-C78F-48CE-91B0-F58FF10BD7A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Operational </a:t>
          </a:r>
        </a:p>
      </dgm:t>
    </dgm:pt>
    <dgm:pt modelId="{AEFABA32-E420-4A1F-A913-3E78D5C43D4E}" type="parTrans" cxnId="{884942E1-7C70-4015-BB9A-5F46874DBC66}">
      <dgm:prSet/>
      <dgm:spPr/>
    </dgm:pt>
    <dgm:pt modelId="{5F7426CA-BE70-45B7-95C0-B24E692D7881}" type="sibTrans" cxnId="{884942E1-7C70-4015-BB9A-5F46874DBC66}">
      <dgm:prSet/>
      <dgm:spPr/>
    </dgm:pt>
    <dgm:pt modelId="{DE3D0617-EED8-478A-B528-E23199E71F6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Other</a:t>
          </a:r>
        </a:p>
      </dgm:t>
    </dgm:pt>
    <dgm:pt modelId="{4D74CC66-D921-4B7E-BFA2-C49318137625}" type="parTrans" cxnId="{4842F044-CD11-471F-AC5D-E39C8BFF7F5C}">
      <dgm:prSet/>
      <dgm:spPr/>
    </dgm:pt>
    <dgm:pt modelId="{396DE071-3D0D-4BB0-9BD9-659143371F1D}" type="sibTrans" cxnId="{4842F044-CD11-471F-AC5D-E39C8BFF7F5C}">
      <dgm:prSet/>
      <dgm:spPr/>
    </dgm:pt>
    <dgm:pt modelId="{897AC002-7107-4BE1-9ACB-182EF6C26BBF}" type="pres">
      <dgm:prSet presAssocID="{9BD24C06-28E1-484A-BC41-E4FB404C75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FD7E79-B87C-47FA-BC50-021141680B12}" type="pres">
      <dgm:prSet presAssocID="{FEA40262-6D8A-497C-A9C9-AC217EF4CF79}" presName="hierRoot1" presStyleCnt="0">
        <dgm:presLayoutVars>
          <dgm:hierBranch/>
        </dgm:presLayoutVars>
      </dgm:prSet>
      <dgm:spPr/>
    </dgm:pt>
    <dgm:pt modelId="{E570188E-8D6A-4F7A-96FC-D795B28B2153}" type="pres">
      <dgm:prSet presAssocID="{FEA40262-6D8A-497C-A9C9-AC217EF4CF79}" presName="rootComposite1" presStyleCnt="0"/>
      <dgm:spPr/>
    </dgm:pt>
    <dgm:pt modelId="{50657127-B832-4567-816A-D3FC94050079}" type="pres">
      <dgm:prSet presAssocID="{FEA40262-6D8A-497C-A9C9-AC217EF4CF7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E81F5D56-FD7C-493C-A209-4B2645F2A2B8}" type="pres">
      <dgm:prSet presAssocID="{FEA40262-6D8A-497C-A9C9-AC217EF4CF79}" presName="rootConnector1" presStyleLbl="node1" presStyleIdx="0" presStyleCnt="0"/>
      <dgm:spPr/>
      <dgm:t>
        <a:bodyPr/>
        <a:lstStyle/>
        <a:p>
          <a:endParaRPr lang="en-AU"/>
        </a:p>
      </dgm:t>
    </dgm:pt>
    <dgm:pt modelId="{DB2BCC09-178C-49D9-A406-86A48B993E7C}" type="pres">
      <dgm:prSet presAssocID="{FEA40262-6D8A-497C-A9C9-AC217EF4CF79}" presName="hierChild2" presStyleCnt="0"/>
      <dgm:spPr/>
    </dgm:pt>
    <dgm:pt modelId="{566B7A46-30CE-476D-B9D8-FC350B50EFA1}" type="pres">
      <dgm:prSet presAssocID="{A8C56B7B-2E7F-4B1E-BD10-6D1362AE102B}" presName="Name35" presStyleLbl="parChTrans1D2" presStyleIdx="0" presStyleCnt="5"/>
      <dgm:spPr/>
    </dgm:pt>
    <dgm:pt modelId="{D6680758-99EC-45A1-BB7D-01337F637932}" type="pres">
      <dgm:prSet presAssocID="{E4B726D2-7798-4701-B995-C56B409720C9}" presName="hierRoot2" presStyleCnt="0">
        <dgm:presLayoutVars>
          <dgm:hierBranch/>
        </dgm:presLayoutVars>
      </dgm:prSet>
      <dgm:spPr/>
    </dgm:pt>
    <dgm:pt modelId="{DAB2FF6E-60B9-4DEC-9D81-6AEB2185ABD2}" type="pres">
      <dgm:prSet presAssocID="{E4B726D2-7798-4701-B995-C56B409720C9}" presName="rootComposite" presStyleCnt="0"/>
      <dgm:spPr/>
    </dgm:pt>
    <dgm:pt modelId="{17FE84D5-E676-4858-92F2-AFF0995C1809}" type="pres">
      <dgm:prSet presAssocID="{E4B726D2-7798-4701-B995-C56B409720C9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C326F972-A64D-4CB5-BF5F-840D1B26F483}" type="pres">
      <dgm:prSet presAssocID="{E4B726D2-7798-4701-B995-C56B409720C9}" presName="rootConnector" presStyleLbl="node2" presStyleIdx="0" presStyleCnt="5"/>
      <dgm:spPr/>
      <dgm:t>
        <a:bodyPr/>
        <a:lstStyle/>
        <a:p>
          <a:endParaRPr lang="en-AU"/>
        </a:p>
      </dgm:t>
    </dgm:pt>
    <dgm:pt modelId="{15C00E63-ECA6-4F9F-91A5-A826D2EBB09E}" type="pres">
      <dgm:prSet presAssocID="{E4B726D2-7798-4701-B995-C56B409720C9}" presName="hierChild4" presStyleCnt="0"/>
      <dgm:spPr/>
    </dgm:pt>
    <dgm:pt modelId="{4DF74971-12AE-42E4-9E54-22DE12842231}" type="pres">
      <dgm:prSet presAssocID="{E4B726D2-7798-4701-B995-C56B409720C9}" presName="hierChild5" presStyleCnt="0"/>
      <dgm:spPr/>
    </dgm:pt>
    <dgm:pt modelId="{801BA0C7-AB55-4817-BB02-75D916271FD2}" type="pres">
      <dgm:prSet presAssocID="{E0F5EBB6-AA65-4DAC-9C13-CA4297465078}" presName="Name35" presStyleLbl="parChTrans1D2" presStyleIdx="1" presStyleCnt="5"/>
      <dgm:spPr/>
    </dgm:pt>
    <dgm:pt modelId="{EA4DBF03-2E34-4673-A5A6-367CB99042EE}" type="pres">
      <dgm:prSet presAssocID="{96CF55F3-CF28-45E7-9F8F-BA7CF27EC9E8}" presName="hierRoot2" presStyleCnt="0">
        <dgm:presLayoutVars>
          <dgm:hierBranch/>
        </dgm:presLayoutVars>
      </dgm:prSet>
      <dgm:spPr/>
    </dgm:pt>
    <dgm:pt modelId="{668493C2-671F-45B0-9163-AE5866E6C9B5}" type="pres">
      <dgm:prSet presAssocID="{96CF55F3-CF28-45E7-9F8F-BA7CF27EC9E8}" presName="rootComposite" presStyleCnt="0"/>
      <dgm:spPr/>
    </dgm:pt>
    <dgm:pt modelId="{BA01EFBD-D800-44B7-BF8B-EED4EE0BB9C1}" type="pres">
      <dgm:prSet presAssocID="{96CF55F3-CF28-45E7-9F8F-BA7CF27EC9E8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884E5234-DBF7-431A-95DD-2ABDF5EF0D46}" type="pres">
      <dgm:prSet presAssocID="{96CF55F3-CF28-45E7-9F8F-BA7CF27EC9E8}" presName="rootConnector" presStyleLbl="node2" presStyleIdx="1" presStyleCnt="5"/>
      <dgm:spPr/>
      <dgm:t>
        <a:bodyPr/>
        <a:lstStyle/>
        <a:p>
          <a:endParaRPr lang="en-AU"/>
        </a:p>
      </dgm:t>
    </dgm:pt>
    <dgm:pt modelId="{7623DE11-C2C5-4A33-A81A-D8E130C13989}" type="pres">
      <dgm:prSet presAssocID="{96CF55F3-CF28-45E7-9F8F-BA7CF27EC9E8}" presName="hierChild4" presStyleCnt="0"/>
      <dgm:spPr/>
    </dgm:pt>
    <dgm:pt modelId="{656F4C3C-B3B3-4C7F-8CF9-CD882C5118D7}" type="pres">
      <dgm:prSet presAssocID="{96CF55F3-CF28-45E7-9F8F-BA7CF27EC9E8}" presName="hierChild5" presStyleCnt="0"/>
      <dgm:spPr/>
    </dgm:pt>
    <dgm:pt modelId="{3EE1FA7D-C5FC-4946-90B5-FBF20A5FEE6A}" type="pres">
      <dgm:prSet presAssocID="{231E6B40-B62C-4FBB-BD75-C28D73EC2522}" presName="Name35" presStyleLbl="parChTrans1D2" presStyleIdx="2" presStyleCnt="5"/>
      <dgm:spPr/>
    </dgm:pt>
    <dgm:pt modelId="{04A5CDAD-E93A-4AAE-A99E-679F78B449C0}" type="pres">
      <dgm:prSet presAssocID="{A38F842E-6A33-4A0C-93C0-55EEFF66D866}" presName="hierRoot2" presStyleCnt="0">
        <dgm:presLayoutVars>
          <dgm:hierBranch/>
        </dgm:presLayoutVars>
      </dgm:prSet>
      <dgm:spPr/>
    </dgm:pt>
    <dgm:pt modelId="{D80DB853-B7E2-429D-9A9D-E4B85217CA12}" type="pres">
      <dgm:prSet presAssocID="{A38F842E-6A33-4A0C-93C0-55EEFF66D866}" presName="rootComposite" presStyleCnt="0"/>
      <dgm:spPr/>
    </dgm:pt>
    <dgm:pt modelId="{985E9806-6CEF-460F-B5A3-AEE25890BA9D}" type="pres">
      <dgm:prSet presAssocID="{A38F842E-6A33-4A0C-93C0-55EEFF66D866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1F32E578-5847-4B3F-8C83-865B5991252C}" type="pres">
      <dgm:prSet presAssocID="{A38F842E-6A33-4A0C-93C0-55EEFF66D866}" presName="rootConnector" presStyleLbl="node2" presStyleIdx="2" presStyleCnt="5"/>
      <dgm:spPr/>
      <dgm:t>
        <a:bodyPr/>
        <a:lstStyle/>
        <a:p>
          <a:endParaRPr lang="en-AU"/>
        </a:p>
      </dgm:t>
    </dgm:pt>
    <dgm:pt modelId="{6E754AE1-4534-49CD-9C15-FF1FA62CB8F2}" type="pres">
      <dgm:prSet presAssocID="{A38F842E-6A33-4A0C-93C0-55EEFF66D866}" presName="hierChild4" presStyleCnt="0"/>
      <dgm:spPr/>
    </dgm:pt>
    <dgm:pt modelId="{6C2F1783-52D9-40BC-8C9F-429A8FFB99AF}" type="pres">
      <dgm:prSet presAssocID="{A38F842E-6A33-4A0C-93C0-55EEFF66D866}" presName="hierChild5" presStyleCnt="0"/>
      <dgm:spPr/>
    </dgm:pt>
    <dgm:pt modelId="{3659B862-B825-4C74-8F1B-2EB09C333630}" type="pres">
      <dgm:prSet presAssocID="{AEFABA32-E420-4A1F-A913-3E78D5C43D4E}" presName="Name35" presStyleLbl="parChTrans1D2" presStyleIdx="3" presStyleCnt="5"/>
      <dgm:spPr/>
    </dgm:pt>
    <dgm:pt modelId="{D23015F9-7343-4A25-B845-E1AA2A94505F}" type="pres">
      <dgm:prSet presAssocID="{EEB6312F-C78F-48CE-91B0-F58FF10BD7AE}" presName="hierRoot2" presStyleCnt="0">
        <dgm:presLayoutVars>
          <dgm:hierBranch/>
        </dgm:presLayoutVars>
      </dgm:prSet>
      <dgm:spPr/>
    </dgm:pt>
    <dgm:pt modelId="{68B06785-3F8E-405A-A7FD-4C9C5474112B}" type="pres">
      <dgm:prSet presAssocID="{EEB6312F-C78F-48CE-91B0-F58FF10BD7AE}" presName="rootComposite" presStyleCnt="0"/>
      <dgm:spPr/>
    </dgm:pt>
    <dgm:pt modelId="{C70FA683-59D4-4441-AE48-444ACFA7EBBD}" type="pres">
      <dgm:prSet presAssocID="{EEB6312F-C78F-48CE-91B0-F58FF10BD7AE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9E18A93D-90D8-4988-A742-7440FF27ED70}" type="pres">
      <dgm:prSet presAssocID="{EEB6312F-C78F-48CE-91B0-F58FF10BD7AE}" presName="rootConnector" presStyleLbl="node2" presStyleIdx="3" presStyleCnt="5"/>
      <dgm:spPr/>
      <dgm:t>
        <a:bodyPr/>
        <a:lstStyle/>
        <a:p>
          <a:endParaRPr lang="en-AU"/>
        </a:p>
      </dgm:t>
    </dgm:pt>
    <dgm:pt modelId="{DF466866-B553-4BE3-884B-0757391E590B}" type="pres">
      <dgm:prSet presAssocID="{EEB6312F-C78F-48CE-91B0-F58FF10BD7AE}" presName="hierChild4" presStyleCnt="0"/>
      <dgm:spPr/>
    </dgm:pt>
    <dgm:pt modelId="{615C7B64-AD82-4ECA-A711-2BC862534898}" type="pres">
      <dgm:prSet presAssocID="{EEB6312F-C78F-48CE-91B0-F58FF10BD7AE}" presName="hierChild5" presStyleCnt="0"/>
      <dgm:spPr/>
    </dgm:pt>
    <dgm:pt modelId="{A5299BDB-7804-4A8F-A236-8F2DA8E04318}" type="pres">
      <dgm:prSet presAssocID="{4D74CC66-D921-4B7E-BFA2-C49318137625}" presName="Name35" presStyleLbl="parChTrans1D2" presStyleIdx="4" presStyleCnt="5"/>
      <dgm:spPr/>
    </dgm:pt>
    <dgm:pt modelId="{28FA1746-03E9-4EF7-AFF6-DFA61323632A}" type="pres">
      <dgm:prSet presAssocID="{DE3D0617-EED8-478A-B528-E23199E71F66}" presName="hierRoot2" presStyleCnt="0">
        <dgm:presLayoutVars>
          <dgm:hierBranch/>
        </dgm:presLayoutVars>
      </dgm:prSet>
      <dgm:spPr/>
    </dgm:pt>
    <dgm:pt modelId="{DFB1380C-13E3-434B-967D-947E27F17C8B}" type="pres">
      <dgm:prSet presAssocID="{DE3D0617-EED8-478A-B528-E23199E71F66}" presName="rootComposite" presStyleCnt="0"/>
      <dgm:spPr/>
    </dgm:pt>
    <dgm:pt modelId="{988D2A78-1B50-46A5-AFEB-DEDFE3C5747E}" type="pres">
      <dgm:prSet presAssocID="{DE3D0617-EED8-478A-B528-E23199E71F66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94D979D0-51BC-459E-93C8-27FB86AC2D00}" type="pres">
      <dgm:prSet presAssocID="{DE3D0617-EED8-478A-B528-E23199E71F66}" presName="rootConnector" presStyleLbl="node2" presStyleIdx="4" presStyleCnt="5"/>
      <dgm:spPr/>
      <dgm:t>
        <a:bodyPr/>
        <a:lstStyle/>
        <a:p>
          <a:endParaRPr lang="en-AU"/>
        </a:p>
      </dgm:t>
    </dgm:pt>
    <dgm:pt modelId="{2B283764-028F-4CD4-9A29-FA381B8D3C8D}" type="pres">
      <dgm:prSet presAssocID="{DE3D0617-EED8-478A-B528-E23199E71F66}" presName="hierChild4" presStyleCnt="0"/>
      <dgm:spPr/>
    </dgm:pt>
    <dgm:pt modelId="{87EBD3CC-0A7C-4974-9132-8D59EA4E1BEF}" type="pres">
      <dgm:prSet presAssocID="{DE3D0617-EED8-478A-B528-E23199E71F66}" presName="hierChild5" presStyleCnt="0"/>
      <dgm:spPr/>
    </dgm:pt>
    <dgm:pt modelId="{E30F309C-82A0-454B-9176-82C971C2202A}" type="pres">
      <dgm:prSet presAssocID="{FEA40262-6D8A-497C-A9C9-AC217EF4CF79}" presName="hierChild3" presStyleCnt="0"/>
      <dgm:spPr/>
    </dgm:pt>
  </dgm:ptLst>
  <dgm:cxnLst>
    <dgm:cxn modelId="{1EBD9ECB-62DA-4D19-8A35-44565537306B}" type="presOf" srcId="{FEA40262-6D8A-497C-A9C9-AC217EF4CF79}" destId="{E81F5D56-FD7C-493C-A209-4B2645F2A2B8}" srcOrd="1" destOrd="0" presId="urn:microsoft.com/office/officeart/2005/8/layout/orgChart1"/>
    <dgm:cxn modelId="{8F18C9B1-69FA-4C3F-BA03-9DDAE249C46D}" srcId="{FEA40262-6D8A-497C-A9C9-AC217EF4CF79}" destId="{E4B726D2-7798-4701-B995-C56B409720C9}" srcOrd="0" destOrd="0" parTransId="{A8C56B7B-2E7F-4B1E-BD10-6D1362AE102B}" sibTransId="{88557B01-5BF6-458F-8302-B418E8F92E96}"/>
    <dgm:cxn modelId="{E834D01C-6C52-4656-AC88-8BA25CF77D79}" type="presOf" srcId="{A8C56B7B-2E7F-4B1E-BD10-6D1362AE102B}" destId="{566B7A46-30CE-476D-B9D8-FC350B50EFA1}" srcOrd="0" destOrd="0" presId="urn:microsoft.com/office/officeart/2005/8/layout/orgChart1"/>
    <dgm:cxn modelId="{61072484-D17F-4C98-A837-0A607433FBB3}" type="presOf" srcId="{E0F5EBB6-AA65-4DAC-9C13-CA4297465078}" destId="{801BA0C7-AB55-4817-BB02-75D916271FD2}" srcOrd="0" destOrd="0" presId="urn:microsoft.com/office/officeart/2005/8/layout/orgChart1"/>
    <dgm:cxn modelId="{FC8183FC-0035-48C8-BBD7-CB5AFA1AD9CF}" srcId="{FEA40262-6D8A-497C-A9C9-AC217EF4CF79}" destId="{96CF55F3-CF28-45E7-9F8F-BA7CF27EC9E8}" srcOrd="1" destOrd="0" parTransId="{E0F5EBB6-AA65-4DAC-9C13-CA4297465078}" sibTransId="{C6046CE9-A5EC-433C-ACB2-D1CA306E9642}"/>
    <dgm:cxn modelId="{21D24C64-9C1C-4DE3-84CA-0D04536EBC58}" type="presOf" srcId="{FEA40262-6D8A-497C-A9C9-AC217EF4CF79}" destId="{50657127-B832-4567-816A-D3FC94050079}" srcOrd="0" destOrd="0" presId="urn:microsoft.com/office/officeart/2005/8/layout/orgChart1"/>
    <dgm:cxn modelId="{7DC0E0F0-A986-4833-B15B-B67ADF001CA8}" srcId="{FEA40262-6D8A-497C-A9C9-AC217EF4CF79}" destId="{A38F842E-6A33-4A0C-93C0-55EEFF66D866}" srcOrd="2" destOrd="0" parTransId="{231E6B40-B62C-4FBB-BD75-C28D73EC2522}" sibTransId="{4B4495FB-8853-4845-852E-D7ADA07C516C}"/>
    <dgm:cxn modelId="{3AF8C550-B73D-42DD-BDD6-7B9C2655121B}" type="presOf" srcId="{9BD24C06-28E1-484A-BC41-E4FB404C7513}" destId="{897AC002-7107-4BE1-9ACB-182EF6C26BBF}" srcOrd="0" destOrd="0" presId="urn:microsoft.com/office/officeart/2005/8/layout/orgChart1"/>
    <dgm:cxn modelId="{884942E1-7C70-4015-BB9A-5F46874DBC66}" srcId="{FEA40262-6D8A-497C-A9C9-AC217EF4CF79}" destId="{EEB6312F-C78F-48CE-91B0-F58FF10BD7AE}" srcOrd="3" destOrd="0" parTransId="{AEFABA32-E420-4A1F-A913-3E78D5C43D4E}" sibTransId="{5F7426CA-BE70-45B7-95C0-B24E692D7881}"/>
    <dgm:cxn modelId="{08C76F9C-C727-48D8-B89D-4ECFE3A785D2}" type="presOf" srcId="{AEFABA32-E420-4A1F-A913-3E78D5C43D4E}" destId="{3659B862-B825-4C74-8F1B-2EB09C333630}" srcOrd="0" destOrd="0" presId="urn:microsoft.com/office/officeart/2005/8/layout/orgChart1"/>
    <dgm:cxn modelId="{C758C34B-B557-41D2-AF41-E06EE052E063}" type="presOf" srcId="{231E6B40-B62C-4FBB-BD75-C28D73EC2522}" destId="{3EE1FA7D-C5FC-4946-90B5-FBF20A5FEE6A}" srcOrd="0" destOrd="0" presId="urn:microsoft.com/office/officeart/2005/8/layout/orgChart1"/>
    <dgm:cxn modelId="{CDF6A197-BF4B-4EFC-849A-AE1BEE2E0B3F}" type="presOf" srcId="{DE3D0617-EED8-478A-B528-E23199E71F66}" destId="{94D979D0-51BC-459E-93C8-27FB86AC2D00}" srcOrd="1" destOrd="0" presId="urn:microsoft.com/office/officeart/2005/8/layout/orgChart1"/>
    <dgm:cxn modelId="{0B8A8933-C160-441A-A49F-454294A016E3}" type="presOf" srcId="{E4B726D2-7798-4701-B995-C56B409720C9}" destId="{17FE84D5-E676-4858-92F2-AFF0995C1809}" srcOrd="0" destOrd="0" presId="urn:microsoft.com/office/officeart/2005/8/layout/orgChart1"/>
    <dgm:cxn modelId="{3B323DE9-1D93-4587-9640-04BA1DFD3932}" type="presOf" srcId="{DE3D0617-EED8-478A-B528-E23199E71F66}" destId="{988D2A78-1B50-46A5-AFEB-DEDFE3C5747E}" srcOrd="0" destOrd="0" presId="urn:microsoft.com/office/officeart/2005/8/layout/orgChart1"/>
    <dgm:cxn modelId="{F4711AC1-99D8-415E-AF9C-C581CEB1D149}" type="presOf" srcId="{E4B726D2-7798-4701-B995-C56B409720C9}" destId="{C326F972-A64D-4CB5-BF5F-840D1B26F483}" srcOrd="1" destOrd="0" presId="urn:microsoft.com/office/officeart/2005/8/layout/orgChart1"/>
    <dgm:cxn modelId="{9B1722B0-299D-4837-A072-232FE1800DBA}" type="presOf" srcId="{EEB6312F-C78F-48CE-91B0-F58FF10BD7AE}" destId="{9E18A93D-90D8-4988-A742-7440FF27ED70}" srcOrd="1" destOrd="0" presId="urn:microsoft.com/office/officeart/2005/8/layout/orgChart1"/>
    <dgm:cxn modelId="{2FF50A41-70DC-4466-9FE4-26EF10B4940D}" type="presOf" srcId="{EEB6312F-C78F-48CE-91B0-F58FF10BD7AE}" destId="{C70FA683-59D4-4441-AE48-444ACFA7EBBD}" srcOrd="0" destOrd="0" presId="urn:microsoft.com/office/officeart/2005/8/layout/orgChart1"/>
    <dgm:cxn modelId="{24B827D2-DBAF-4059-A94D-529DB477D787}" type="presOf" srcId="{96CF55F3-CF28-45E7-9F8F-BA7CF27EC9E8}" destId="{884E5234-DBF7-431A-95DD-2ABDF5EF0D46}" srcOrd="1" destOrd="0" presId="urn:microsoft.com/office/officeart/2005/8/layout/orgChart1"/>
    <dgm:cxn modelId="{8978128D-04A6-43F1-B437-ABD9F7DDDFF0}" type="presOf" srcId="{4D74CC66-D921-4B7E-BFA2-C49318137625}" destId="{A5299BDB-7804-4A8F-A236-8F2DA8E04318}" srcOrd="0" destOrd="0" presId="urn:microsoft.com/office/officeart/2005/8/layout/orgChart1"/>
    <dgm:cxn modelId="{0D085567-125A-440D-864A-DF78D88BAFE2}" type="presOf" srcId="{96CF55F3-CF28-45E7-9F8F-BA7CF27EC9E8}" destId="{BA01EFBD-D800-44B7-BF8B-EED4EE0BB9C1}" srcOrd="0" destOrd="0" presId="urn:microsoft.com/office/officeart/2005/8/layout/orgChart1"/>
    <dgm:cxn modelId="{91131588-3684-4DC0-B7A9-DE51CA8273F9}" srcId="{9BD24C06-28E1-484A-BC41-E4FB404C7513}" destId="{FEA40262-6D8A-497C-A9C9-AC217EF4CF79}" srcOrd="0" destOrd="0" parTransId="{D3A95066-B2CE-4225-9523-230C312E878D}" sibTransId="{172CF2B2-5AA6-43DA-8F93-CC8B45281706}"/>
    <dgm:cxn modelId="{4842F044-CD11-471F-AC5D-E39C8BFF7F5C}" srcId="{FEA40262-6D8A-497C-A9C9-AC217EF4CF79}" destId="{DE3D0617-EED8-478A-B528-E23199E71F66}" srcOrd="4" destOrd="0" parTransId="{4D74CC66-D921-4B7E-BFA2-C49318137625}" sibTransId="{396DE071-3D0D-4BB0-9BD9-659143371F1D}"/>
    <dgm:cxn modelId="{F39BF5B0-727A-4222-9B30-39DCA1F8C32E}" type="presOf" srcId="{A38F842E-6A33-4A0C-93C0-55EEFF66D866}" destId="{1F32E578-5847-4B3F-8C83-865B5991252C}" srcOrd="1" destOrd="0" presId="urn:microsoft.com/office/officeart/2005/8/layout/orgChart1"/>
    <dgm:cxn modelId="{0143B95A-F630-4996-BCFE-393139E8C68D}" type="presOf" srcId="{A38F842E-6A33-4A0C-93C0-55EEFF66D866}" destId="{985E9806-6CEF-460F-B5A3-AEE25890BA9D}" srcOrd="0" destOrd="0" presId="urn:microsoft.com/office/officeart/2005/8/layout/orgChart1"/>
    <dgm:cxn modelId="{8E2C8154-4C85-4F39-8C7D-DA923D8B8941}" type="presParOf" srcId="{897AC002-7107-4BE1-9ACB-182EF6C26BBF}" destId="{92FD7E79-B87C-47FA-BC50-021141680B12}" srcOrd="0" destOrd="0" presId="urn:microsoft.com/office/officeart/2005/8/layout/orgChart1"/>
    <dgm:cxn modelId="{721DCC7B-719C-4205-BDE6-B0DCE2375887}" type="presParOf" srcId="{92FD7E79-B87C-47FA-BC50-021141680B12}" destId="{E570188E-8D6A-4F7A-96FC-D795B28B2153}" srcOrd="0" destOrd="0" presId="urn:microsoft.com/office/officeart/2005/8/layout/orgChart1"/>
    <dgm:cxn modelId="{A18574F8-04DF-4023-96EA-32BA80F315B2}" type="presParOf" srcId="{E570188E-8D6A-4F7A-96FC-D795B28B2153}" destId="{50657127-B832-4567-816A-D3FC94050079}" srcOrd="0" destOrd="0" presId="urn:microsoft.com/office/officeart/2005/8/layout/orgChart1"/>
    <dgm:cxn modelId="{4EE5E51E-B4BA-47E7-A163-BBD7AEC283CD}" type="presParOf" srcId="{E570188E-8D6A-4F7A-96FC-D795B28B2153}" destId="{E81F5D56-FD7C-493C-A209-4B2645F2A2B8}" srcOrd="1" destOrd="0" presId="urn:microsoft.com/office/officeart/2005/8/layout/orgChart1"/>
    <dgm:cxn modelId="{3B9834B9-9DF3-4588-8BFB-420CB33F7D63}" type="presParOf" srcId="{92FD7E79-B87C-47FA-BC50-021141680B12}" destId="{DB2BCC09-178C-49D9-A406-86A48B993E7C}" srcOrd="1" destOrd="0" presId="urn:microsoft.com/office/officeart/2005/8/layout/orgChart1"/>
    <dgm:cxn modelId="{805F3A6E-012B-4DE1-93AC-7E7557281221}" type="presParOf" srcId="{DB2BCC09-178C-49D9-A406-86A48B993E7C}" destId="{566B7A46-30CE-476D-B9D8-FC350B50EFA1}" srcOrd="0" destOrd="0" presId="urn:microsoft.com/office/officeart/2005/8/layout/orgChart1"/>
    <dgm:cxn modelId="{4BE13D90-9862-4212-95E5-01B638850755}" type="presParOf" srcId="{DB2BCC09-178C-49D9-A406-86A48B993E7C}" destId="{D6680758-99EC-45A1-BB7D-01337F637932}" srcOrd="1" destOrd="0" presId="urn:microsoft.com/office/officeart/2005/8/layout/orgChart1"/>
    <dgm:cxn modelId="{23966E3E-DEA4-4949-9C30-593BAFC3006A}" type="presParOf" srcId="{D6680758-99EC-45A1-BB7D-01337F637932}" destId="{DAB2FF6E-60B9-4DEC-9D81-6AEB2185ABD2}" srcOrd="0" destOrd="0" presId="urn:microsoft.com/office/officeart/2005/8/layout/orgChart1"/>
    <dgm:cxn modelId="{D1CF7E23-5F19-42DC-84B6-421B947F5CFF}" type="presParOf" srcId="{DAB2FF6E-60B9-4DEC-9D81-6AEB2185ABD2}" destId="{17FE84D5-E676-4858-92F2-AFF0995C1809}" srcOrd="0" destOrd="0" presId="urn:microsoft.com/office/officeart/2005/8/layout/orgChart1"/>
    <dgm:cxn modelId="{A2891189-48D0-4083-8949-3FCAE8318BDD}" type="presParOf" srcId="{DAB2FF6E-60B9-4DEC-9D81-6AEB2185ABD2}" destId="{C326F972-A64D-4CB5-BF5F-840D1B26F483}" srcOrd="1" destOrd="0" presId="urn:microsoft.com/office/officeart/2005/8/layout/orgChart1"/>
    <dgm:cxn modelId="{6025B591-03B3-4C37-85EF-50DC1C89D7B4}" type="presParOf" srcId="{D6680758-99EC-45A1-BB7D-01337F637932}" destId="{15C00E63-ECA6-4F9F-91A5-A826D2EBB09E}" srcOrd="1" destOrd="0" presId="urn:microsoft.com/office/officeart/2005/8/layout/orgChart1"/>
    <dgm:cxn modelId="{44923B6D-7421-4DE0-91D1-B1EAB3350B6F}" type="presParOf" srcId="{D6680758-99EC-45A1-BB7D-01337F637932}" destId="{4DF74971-12AE-42E4-9E54-22DE12842231}" srcOrd="2" destOrd="0" presId="urn:microsoft.com/office/officeart/2005/8/layout/orgChart1"/>
    <dgm:cxn modelId="{4931C431-0781-43B9-A76D-A81A6B5BB36E}" type="presParOf" srcId="{DB2BCC09-178C-49D9-A406-86A48B993E7C}" destId="{801BA0C7-AB55-4817-BB02-75D916271FD2}" srcOrd="2" destOrd="0" presId="urn:microsoft.com/office/officeart/2005/8/layout/orgChart1"/>
    <dgm:cxn modelId="{1A5D0465-2A38-46C8-8E2F-EB5FDD80264C}" type="presParOf" srcId="{DB2BCC09-178C-49D9-A406-86A48B993E7C}" destId="{EA4DBF03-2E34-4673-A5A6-367CB99042EE}" srcOrd="3" destOrd="0" presId="urn:microsoft.com/office/officeart/2005/8/layout/orgChart1"/>
    <dgm:cxn modelId="{13E50423-6CD9-402A-81A2-592635B2E5BF}" type="presParOf" srcId="{EA4DBF03-2E34-4673-A5A6-367CB99042EE}" destId="{668493C2-671F-45B0-9163-AE5866E6C9B5}" srcOrd="0" destOrd="0" presId="urn:microsoft.com/office/officeart/2005/8/layout/orgChart1"/>
    <dgm:cxn modelId="{0739368C-80E0-456A-BFF5-08BE6E4B5041}" type="presParOf" srcId="{668493C2-671F-45B0-9163-AE5866E6C9B5}" destId="{BA01EFBD-D800-44B7-BF8B-EED4EE0BB9C1}" srcOrd="0" destOrd="0" presId="urn:microsoft.com/office/officeart/2005/8/layout/orgChart1"/>
    <dgm:cxn modelId="{E532733C-02A9-4B31-8BE2-FADB9D0B9F5C}" type="presParOf" srcId="{668493C2-671F-45B0-9163-AE5866E6C9B5}" destId="{884E5234-DBF7-431A-95DD-2ABDF5EF0D46}" srcOrd="1" destOrd="0" presId="urn:microsoft.com/office/officeart/2005/8/layout/orgChart1"/>
    <dgm:cxn modelId="{9CB9E250-C312-46B9-8E6D-826D71F8F012}" type="presParOf" srcId="{EA4DBF03-2E34-4673-A5A6-367CB99042EE}" destId="{7623DE11-C2C5-4A33-A81A-D8E130C13989}" srcOrd="1" destOrd="0" presId="urn:microsoft.com/office/officeart/2005/8/layout/orgChart1"/>
    <dgm:cxn modelId="{47B1C68F-C390-4AD1-A76F-C75E1FE1999E}" type="presParOf" srcId="{EA4DBF03-2E34-4673-A5A6-367CB99042EE}" destId="{656F4C3C-B3B3-4C7F-8CF9-CD882C5118D7}" srcOrd="2" destOrd="0" presId="urn:microsoft.com/office/officeart/2005/8/layout/orgChart1"/>
    <dgm:cxn modelId="{CBAC3640-4AA4-4B6E-A8F5-4D17291BDD85}" type="presParOf" srcId="{DB2BCC09-178C-49D9-A406-86A48B993E7C}" destId="{3EE1FA7D-C5FC-4946-90B5-FBF20A5FEE6A}" srcOrd="4" destOrd="0" presId="urn:microsoft.com/office/officeart/2005/8/layout/orgChart1"/>
    <dgm:cxn modelId="{9FDEC466-66C5-4EFD-A491-299A639A94E7}" type="presParOf" srcId="{DB2BCC09-178C-49D9-A406-86A48B993E7C}" destId="{04A5CDAD-E93A-4AAE-A99E-679F78B449C0}" srcOrd="5" destOrd="0" presId="urn:microsoft.com/office/officeart/2005/8/layout/orgChart1"/>
    <dgm:cxn modelId="{0708960E-A87B-4B43-AA39-243B98F731AC}" type="presParOf" srcId="{04A5CDAD-E93A-4AAE-A99E-679F78B449C0}" destId="{D80DB853-B7E2-429D-9A9D-E4B85217CA12}" srcOrd="0" destOrd="0" presId="urn:microsoft.com/office/officeart/2005/8/layout/orgChart1"/>
    <dgm:cxn modelId="{556FA70F-E7AC-462B-BB80-B5E06C9EF50C}" type="presParOf" srcId="{D80DB853-B7E2-429D-9A9D-E4B85217CA12}" destId="{985E9806-6CEF-460F-B5A3-AEE25890BA9D}" srcOrd="0" destOrd="0" presId="urn:microsoft.com/office/officeart/2005/8/layout/orgChart1"/>
    <dgm:cxn modelId="{FBD07B96-4599-4795-9789-B853D2547CDD}" type="presParOf" srcId="{D80DB853-B7E2-429D-9A9D-E4B85217CA12}" destId="{1F32E578-5847-4B3F-8C83-865B5991252C}" srcOrd="1" destOrd="0" presId="urn:microsoft.com/office/officeart/2005/8/layout/orgChart1"/>
    <dgm:cxn modelId="{A5A0DBDD-EB1E-4A7E-A97F-CC52924BF6DA}" type="presParOf" srcId="{04A5CDAD-E93A-4AAE-A99E-679F78B449C0}" destId="{6E754AE1-4534-49CD-9C15-FF1FA62CB8F2}" srcOrd="1" destOrd="0" presId="urn:microsoft.com/office/officeart/2005/8/layout/orgChart1"/>
    <dgm:cxn modelId="{39D4E156-D820-4FA4-A5CB-503835A7DE15}" type="presParOf" srcId="{04A5CDAD-E93A-4AAE-A99E-679F78B449C0}" destId="{6C2F1783-52D9-40BC-8C9F-429A8FFB99AF}" srcOrd="2" destOrd="0" presId="urn:microsoft.com/office/officeart/2005/8/layout/orgChart1"/>
    <dgm:cxn modelId="{F946A922-A1BF-4FD0-85F6-EFD2225B2BEE}" type="presParOf" srcId="{DB2BCC09-178C-49D9-A406-86A48B993E7C}" destId="{3659B862-B825-4C74-8F1B-2EB09C333630}" srcOrd="6" destOrd="0" presId="urn:microsoft.com/office/officeart/2005/8/layout/orgChart1"/>
    <dgm:cxn modelId="{E8D75D78-1D7A-4614-9993-EF01BC6F4276}" type="presParOf" srcId="{DB2BCC09-178C-49D9-A406-86A48B993E7C}" destId="{D23015F9-7343-4A25-B845-E1AA2A94505F}" srcOrd="7" destOrd="0" presId="urn:microsoft.com/office/officeart/2005/8/layout/orgChart1"/>
    <dgm:cxn modelId="{23BB825F-9973-4CA1-831A-78B108C0146D}" type="presParOf" srcId="{D23015F9-7343-4A25-B845-E1AA2A94505F}" destId="{68B06785-3F8E-405A-A7FD-4C9C5474112B}" srcOrd="0" destOrd="0" presId="urn:microsoft.com/office/officeart/2005/8/layout/orgChart1"/>
    <dgm:cxn modelId="{62673AB2-D73D-4C07-965F-DD14A93A55F9}" type="presParOf" srcId="{68B06785-3F8E-405A-A7FD-4C9C5474112B}" destId="{C70FA683-59D4-4441-AE48-444ACFA7EBBD}" srcOrd="0" destOrd="0" presId="urn:microsoft.com/office/officeart/2005/8/layout/orgChart1"/>
    <dgm:cxn modelId="{786014EF-AFB4-4470-A29C-EA6605BEE9A8}" type="presParOf" srcId="{68B06785-3F8E-405A-A7FD-4C9C5474112B}" destId="{9E18A93D-90D8-4988-A742-7440FF27ED70}" srcOrd="1" destOrd="0" presId="urn:microsoft.com/office/officeart/2005/8/layout/orgChart1"/>
    <dgm:cxn modelId="{63005B4C-E03F-4E7B-8147-46B5D78D2E89}" type="presParOf" srcId="{D23015F9-7343-4A25-B845-E1AA2A94505F}" destId="{DF466866-B553-4BE3-884B-0757391E590B}" srcOrd="1" destOrd="0" presId="urn:microsoft.com/office/officeart/2005/8/layout/orgChart1"/>
    <dgm:cxn modelId="{35CF0B82-BCA3-49B6-98E8-2B677A10905E}" type="presParOf" srcId="{D23015F9-7343-4A25-B845-E1AA2A94505F}" destId="{615C7B64-AD82-4ECA-A711-2BC862534898}" srcOrd="2" destOrd="0" presId="urn:microsoft.com/office/officeart/2005/8/layout/orgChart1"/>
    <dgm:cxn modelId="{16393F3E-6A9C-4A7C-9A61-7E9D156C365A}" type="presParOf" srcId="{DB2BCC09-178C-49D9-A406-86A48B993E7C}" destId="{A5299BDB-7804-4A8F-A236-8F2DA8E04318}" srcOrd="8" destOrd="0" presId="urn:microsoft.com/office/officeart/2005/8/layout/orgChart1"/>
    <dgm:cxn modelId="{CFA9F8ED-16C4-4689-B82B-A37489979162}" type="presParOf" srcId="{DB2BCC09-178C-49D9-A406-86A48B993E7C}" destId="{28FA1746-03E9-4EF7-AFF6-DFA61323632A}" srcOrd="9" destOrd="0" presId="urn:microsoft.com/office/officeart/2005/8/layout/orgChart1"/>
    <dgm:cxn modelId="{AD8DC1D6-60A2-403A-B058-ADA581B5AF02}" type="presParOf" srcId="{28FA1746-03E9-4EF7-AFF6-DFA61323632A}" destId="{DFB1380C-13E3-434B-967D-947E27F17C8B}" srcOrd="0" destOrd="0" presId="urn:microsoft.com/office/officeart/2005/8/layout/orgChart1"/>
    <dgm:cxn modelId="{7C882417-2269-4981-85FA-20724AB2B438}" type="presParOf" srcId="{DFB1380C-13E3-434B-967D-947E27F17C8B}" destId="{988D2A78-1B50-46A5-AFEB-DEDFE3C5747E}" srcOrd="0" destOrd="0" presId="urn:microsoft.com/office/officeart/2005/8/layout/orgChart1"/>
    <dgm:cxn modelId="{0070854E-BDDD-4980-BA11-055E445B3024}" type="presParOf" srcId="{DFB1380C-13E3-434B-967D-947E27F17C8B}" destId="{94D979D0-51BC-459E-93C8-27FB86AC2D00}" srcOrd="1" destOrd="0" presId="urn:microsoft.com/office/officeart/2005/8/layout/orgChart1"/>
    <dgm:cxn modelId="{7E51ED9C-6DB2-42FF-8EAA-4BBFED63BAE2}" type="presParOf" srcId="{28FA1746-03E9-4EF7-AFF6-DFA61323632A}" destId="{2B283764-028F-4CD4-9A29-FA381B8D3C8D}" srcOrd="1" destOrd="0" presId="urn:microsoft.com/office/officeart/2005/8/layout/orgChart1"/>
    <dgm:cxn modelId="{62BFF7F8-46CD-4A94-8C71-AAA69461F176}" type="presParOf" srcId="{28FA1746-03E9-4EF7-AFF6-DFA61323632A}" destId="{87EBD3CC-0A7C-4974-9132-8D59EA4E1BEF}" srcOrd="2" destOrd="0" presId="urn:microsoft.com/office/officeart/2005/8/layout/orgChart1"/>
    <dgm:cxn modelId="{DCCC797C-6AD7-43F2-9CB8-6E5BA8A76872}" type="presParOf" srcId="{92FD7E79-B87C-47FA-BC50-021141680B12}" destId="{E30F309C-82A0-454B-9176-82C971C220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299BDB-7804-4A8F-A236-8F2DA8E04318}">
      <dsp:nvSpPr>
        <dsp:cNvPr id="0" name=""/>
        <dsp:cNvSpPr/>
      </dsp:nvSpPr>
      <dsp:spPr>
        <a:xfrm>
          <a:off x="4140199" y="1219573"/>
          <a:ext cx="3430675" cy="297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851"/>
              </a:lnTo>
              <a:lnTo>
                <a:pt x="3430675" y="148851"/>
              </a:lnTo>
              <a:lnTo>
                <a:pt x="3430675" y="2977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59B862-B825-4C74-8F1B-2EB09C333630}">
      <dsp:nvSpPr>
        <dsp:cNvPr id="0" name=""/>
        <dsp:cNvSpPr/>
      </dsp:nvSpPr>
      <dsp:spPr>
        <a:xfrm>
          <a:off x="4140199" y="1219573"/>
          <a:ext cx="1715337" cy="2977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851"/>
              </a:lnTo>
              <a:lnTo>
                <a:pt x="1715337" y="148851"/>
              </a:lnTo>
              <a:lnTo>
                <a:pt x="1715337" y="2977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E1FA7D-C5FC-4946-90B5-FBF20A5FEE6A}">
      <dsp:nvSpPr>
        <dsp:cNvPr id="0" name=""/>
        <dsp:cNvSpPr/>
      </dsp:nvSpPr>
      <dsp:spPr>
        <a:xfrm>
          <a:off x="4094479" y="1219573"/>
          <a:ext cx="91440" cy="2977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7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1BA0C7-AB55-4817-BB02-75D916271FD2}">
      <dsp:nvSpPr>
        <dsp:cNvPr id="0" name=""/>
        <dsp:cNvSpPr/>
      </dsp:nvSpPr>
      <dsp:spPr>
        <a:xfrm>
          <a:off x="2424862" y="1219573"/>
          <a:ext cx="1715337" cy="297703"/>
        </a:xfrm>
        <a:custGeom>
          <a:avLst/>
          <a:gdLst/>
          <a:ahLst/>
          <a:cxnLst/>
          <a:rect l="0" t="0" r="0" b="0"/>
          <a:pathLst>
            <a:path>
              <a:moveTo>
                <a:pt x="1715337" y="0"/>
              </a:moveTo>
              <a:lnTo>
                <a:pt x="1715337" y="148851"/>
              </a:lnTo>
              <a:lnTo>
                <a:pt x="0" y="148851"/>
              </a:lnTo>
              <a:lnTo>
                <a:pt x="0" y="2977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6B7A46-30CE-476D-B9D8-FC350B50EFA1}">
      <dsp:nvSpPr>
        <dsp:cNvPr id="0" name=""/>
        <dsp:cNvSpPr/>
      </dsp:nvSpPr>
      <dsp:spPr>
        <a:xfrm>
          <a:off x="709524" y="1219573"/>
          <a:ext cx="3430675" cy="297703"/>
        </a:xfrm>
        <a:custGeom>
          <a:avLst/>
          <a:gdLst/>
          <a:ahLst/>
          <a:cxnLst/>
          <a:rect l="0" t="0" r="0" b="0"/>
          <a:pathLst>
            <a:path>
              <a:moveTo>
                <a:pt x="3430675" y="0"/>
              </a:moveTo>
              <a:lnTo>
                <a:pt x="3430675" y="148851"/>
              </a:lnTo>
              <a:lnTo>
                <a:pt x="0" y="148851"/>
              </a:lnTo>
              <a:lnTo>
                <a:pt x="0" y="2977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657127-B832-4567-816A-D3FC94050079}">
      <dsp:nvSpPr>
        <dsp:cNvPr id="0" name=""/>
        <dsp:cNvSpPr/>
      </dsp:nvSpPr>
      <dsp:spPr>
        <a:xfrm>
          <a:off x="3431382" y="51075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Professional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Practice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Guidelines</a:t>
          </a:r>
        </a:p>
      </dsp:txBody>
      <dsp:txXfrm>
        <a:off x="3431382" y="510756"/>
        <a:ext cx="1417634" cy="708817"/>
      </dsp:txXfrm>
    </dsp:sp>
    <dsp:sp modelId="{17FE84D5-E676-4858-92F2-AFF0995C1809}">
      <dsp:nvSpPr>
        <dsp:cNvPr id="0" name=""/>
        <dsp:cNvSpPr/>
      </dsp:nvSpPr>
      <dsp:spPr>
        <a:xfrm>
          <a:off x="707" y="151727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“Core Business”</a:t>
          </a:r>
        </a:p>
      </dsp:txBody>
      <dsp:txXfrm>
        <a:off x="707" y="1517276"/>
        <a:ext cx="1417634" cy="708817"/>
      </dsp:txXfrm>
    </dsp:sp>
    <dsp:sp modelId="{BA01EFBD-D800-44B7-BF8B-EED4EE0BB9C1}">
      <dsp:nvSpPr>
        <dsp:cNvPr id="0" name=""/>
        <dsp:cNvSpPr/>
      </dsp:nvSpPr>
      <dsp:spPr>
        <a:xfrm>
          <a:off x="1716045" y="151727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PsyBA</a:t>
          </a:r>
        </a:p>
      </dsp:txBody>
      <dsp:txXfrm>
        <a:off x="1716045" y="1517276"/>
        <a:ext cx="1417634" cy="708817"/>
      </dsp:txXfrm>
    </dsp:sp>
    <dsp:sp modelId="{985E9806-6CEF-460F-B5A3-AEE25890BA9D}">
      <dsp:nvSpPr>
        <dsp:cNvPr id="0" name=""/>
        <dsp:cNvSpPr/>
      </dsp:nvSpPr>
      <dsp:spPr>
        <a:xfrm>
          <a:off x="3431382" y="151727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Legal Issues </a:t>
          </a:r>
        </a:p>
      </dsp:txBody>
      <dsp:txXfrm>
        <a:off x="3431382" y="1517276"/>
        <a:ext cx="1417634" cy="708817"/>
      </dsp:txXfrm>
    </dsp:sp>
    <dsp:sp modelId="{C70FA683-59D4-4441-AE48-444ACFA7EBBD}">
      <dsp:nvSpPr>
        <dsp:cNvPr id="0" name=""/>
        <dsp:cNvSpPr/>
      </dsp:nvSpPr>
      <dsp:spPr>
        <a:xfrm>
          <a:off x="5146720" y="151727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Operational </a:t>
          </a:r>
        </a:p>
      </dsp:txBody>
      <dsp:txXfrm>
        <a:off x="5146720" y="1517276"/>
        <a:ext cx="1417634" cy="708817"/>
      </dsp:txXfrm>
    </dsp:sp>
    <dsp:sp modelId="{988D2A78-1B50-46A5-AFEB-DEDFE3C5747E}">
      <dsp:nvSpPr>
        <dsp:cNvPr id="0" name=""/>
        <dsp:cNvSpPr/>
      </dsp:nvSpPr>
      <dsp:spPr>
        <a:xfrm>
          <a:off x="6862058" y="1517276"/>
          <a:ext cx="1417634" cy="70881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AU" sz="15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rPr>
            <a:t>Other</a:t>
          </a:r>
        </a:p>
      </dsp:txBody>
      <dsp:txXfrm>
        <a:off x="6862058" y="1517276"/>
        <a:ext cx="1417634" cy="7088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37B0CAF-2EED-4818-976B-D378B8C4872A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34611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B017A5-E095-42B9-9253-926B8210C492}" type="slidenum">
              <a:rPr lang="en-AU"/>
              <a:pPr/>
              <a:t>1</a:t>
            </a:fld>
            <a:endParaRPr lang="en-A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An update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B017A5-E095-42B9-9253-926B8210C492}" type="slidenum">
              <a:rPr lang="en-AU"/>
              <a:pPr/>
              <a:t>5</a:t>
            </a:fld>
            <a:endParaRPr lang="en-AU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An update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2CB7FE-D4CF-4E57-83AB-024FF49E382F}" type="slidenum">
              <a:rPr lang="en-AU"/>
              <a:pPr/>
              <a:t>6</a:t>
            </a:fld>
            <a:endParaRPr lang="en-A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Identified risks and needs (ambiguity, need for procedures) of</a:t>
            </a:r>
          </a:p>
          <a:p>
            <a:pPr>
              <a:buFontTx/>
              <a:buChar char="•"/>
            </a:pPr>
            <a:r>
              <a:rPr lang="en-AU"/>
              <a:t>Clients (students, schools)</a:t>
            </a:r>
          </a:p>
          <a:p>
            <a:pPr>
              <a:buFontTx/>
              <a:buChar char="•"/>
            </a:pPr>
            <a:r>
              <a:rPr lang="en-AU"/>
              <a:t>School Psychologists</a:t>
            </a:r>
          </a:p>
          <a:p>
            <a:pPr>
              <a:buFontTx/>
              <a:buChar char="•"/>
            </a:pPr>
            <a:r>
              <a:rPr lang="en-AU"/>
              <a:t>SPS</a:t>
            </a:r>
          </a:p>
          <a:p>
            <a:pPr>
              <a:buFontTx/>
              <a:buChar char="•"/>
            </a:pPr>
            <a:r>
              <a:rPr lang="en-AU"/>
              <a:t>The Department</a:t>
            </a:r>
          </a:p>
          <a:p>
            <a:pPr>
              <a:buFontTx/>
              <a:buChar char="•"/>
            </a:pPr>
            <a:r>
              <a:rPr lang="en-AU"/>
              <a:t>Others? </a:t>
            </a:r>
          </a:p>
          <a:p>
            <a:r>
              <a:rPr lang="en-AU"/>
              <a:t>Has led to the development of the guidelines. Collaborative process to develop the guidelines. With input from a range of people along the way.</a:t>
            </a:r>
          </a:p>
          <a:p>
            <a:r>
              <a:rPr lang="en-AU"/>
              <a:t>Compliance issues and thing which impact – include existing legislation, policies, guidelines, codes (of ethics/conduct), frameworks provide mandated action and legislated requirements. As well as DG’s statements, Governance requirements (also trends and political correctness – not shown). These all provide clear (?) directions for but greater clarity required for the unique situation that is the job of a school psychologist</a:t>
            </a:r>
          </a:p>
          <a:p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36328F-5E5D-40F7-9FE3-D49E0EF6A71E}" type="slidenum">
              <a:rPr lang="en-AU"/>
              <a:pPr/>
              <a:t>7</a:t>
            </a:fld>
            <a:endParaRPr lang="en-AU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/>
              <a:t>First new thing</a:t>
            </a:r>
            <a:r>
              <a:rPr lang="en-AU"/>
              <a:t> – there’s now an introduction to the guidelines on the website explaining what  and why</a:t>
            </a:r>
          </a:p>
          <a:p>
            <a:endParaRPr lang="en-AU"/>
          </a:p>
          <a:p>
            <a:pPr>
              <a:buFontTx/>
              <a:buChar char="•"/>
            </a:pPr>
            <a:r>
              <a:rPr lang="en-AU"/>
              <a:t>guide the practice of school psychologist towards the( highest) professional standard;</a:t>
            </a:r>
          </a:p>
          <a:p>
            <a:pPr>
              <a:buFontTx/>
              <a:buChar char="•"/>
            </a:pPr>
            <a:r>
              <a:rPr lang="en-AU"/>
              <a:t>ensure consistency across the SPS – every SP  has a standard way of operating and we don’t have school psychs going rogue:</a:t>
            </a:r>
          </a:p>
          <a:p>
            <a:pPr>
              <a:buFontTx/>
              <a:buChar char="•"/>
            </a:pPr>
            <a:r>
              <a:rPr lang="en-AU"/>
              <a:t>decrease risk to students, the school psychologist, the SPS and the Department by clearly describing good professional practice and encouraging compliance: and</a:t>
            </a:r>
          </a:p>
          <a:p>
            <a:endParaRPr lang="en-AU"/>
          </a:p>
          <a:p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6020C2-9443-44A5-B995-C7CD000D235D}" type="slidenum">
              <a:rPr lang="en-AU"/>
              <a:pPr/>
              <a:t>8</a:t>
            </a:fld>
            <a:endParaRPr lang="en-AU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en-AU" b="1"/>
              <a:t>More new things:</a:t>
            </a:r>
          </a:p>
          <a:p>
            <a:pPr marL="228600" indent="-228600">
              <a:buFontTx/>
              <a:buAutoNum type="arabicPeriod"/>
            </a:pPr>
            <a:r>
              <a:rPr lang="en-AU"/>
              <a:t>Old – 16 Guidelines at our last meeting (17 if you include the Responding to sexualised behaviour for which I cannot claim responsibility) </a:t>
            </a:r>
          </a:p>
          <a:p>
            <a:pPr marL="228600" indent="-228600">
              <a:buFontTx/>
              <a:buAutoNum type="arabicPeriod"/>
            </a:pPr>
            <a:r>
              <a:rPr lang="en-AU"/>
              <a:t>New – 3 more have been added:</a:t>
            </a:r>
          </a:p>
          <a:p>
            <a:pPr marL="685800" lvl="1" indent="-228600">
              <a:buFontTx/>
              <a:buChar char="•"/>
            </a:pPr>
            <a:r>
              <a:rPr lang="en-AU"/>
              <a:t>Behaviour management – long time coming with lots of input and thanks to all those concerned. Got to a point where a decision was made that any further development at this stage was just delaying the inevitable and we needed something now. Five minutes after it was posted I received an email suggesting we needed to reframe and possibly rewrite the Further refinement is possible.</a:t>
            </a:r>
          </a:p>
          <a:p>
            <a:pPr marL="685800" lvl="1" indent="-228600">
              <a:buFontTx/>
              <a:buChar char="•"/>
            </a:pPr>
            <a:r>
              <a:rPr lang="en-AU"/>
              <a:t>Deployment – everybody from LSPs to the Reference Group, the union, Labour Relations and Principals has contributed to this one</a:t>
            </a:r>
          </a:p>
          <a:p>
            <a:pPr marL="685800" lvl="1" indent="-228600">
              <a:buFontTx/>
              <a:buChar char="•"/>
            </a:pPr>
            <a:r>
              <a:rPr lang="en-AU"/>
              <a:t>Mental Status Examination – the delay in getting permission to use the MSE checklist </a:t>
            </a:r>
          </a:p>
          <a:p>
            <a:pPr marL="228600" indent="-228600"/>
            <a:r>
              <a:rPr lang="en-AU"/>
              <a:t>Note the standards for Intellectual Disabilities are currently in the proformas section and should be placed in the Guidelines section with a link to the proformas.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22665-5A1B-449F-932C-33A1071D3318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7206374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220A7-D330-4711-A7C6-8A271879D37A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371656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CF953-204D-475C-AAD6-CD3F5BF3D69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757121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406106-6C8B-4299-978A-3E17208FC691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23248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46565-E307-4CD9-829A-611849B9036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790868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041C97-3855-4B0C-A1AD-8E8C0065B602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890598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A953A-CCE2-46FD-B2EA-C504C68785D3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065113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279E3-68FE-4DFA-A2D3-46AD7B9E34AB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906801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62CC5-71C5-4283-8F3C-23560E9A6B29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95617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46A53-85C7-4C73-8E36-5DB9BF40063E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25800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64896-2EE2-4FBD-BE71-E3BABE9A2D45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152151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0A3386-6030-434F-8855-3E3708782271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wm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5.png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763713" y="1052513"/>
            <a:ext cx="6049962" cy="366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AU" dirty="0"/>
          </a:p>
          <a:p>
            <a:r>
              <a:rPr lang="en-AU" sz="3600" b="1" dirty="0"/>
              <a:t>School Psychology Service:</a:t>
            </a:r>
          </a:p>
          <a:p>
            <a:r>
              <a:rPr lang="en-AU" sz="3600" b="1" dirty="0"/>
              <a:t> </a:t>
            </a:r>
          </a:p>
          <a:p>
            <a:r>
              <a:rPr lang="en-AU" sz="3600" b="1" dirty="0" smtClean="0"/>
              <a:t>Professional Practice Guidelines</a:t>
            </a:r>
          </a:p>
          <a:p>
            <a:r>
              <a:rPr lang="en-AU" sz="3600" b="1" dirty="0" smtClean="0"/>
              <a:t>Update</a:t>
            </a:r>
            <a:endParaRPr lang="en-AU" sz="3600" b="1" dirty="0"/>
          </a:p>
        </p:txBody>
      </p:sp>
      <p:pic>
        <p:nvPicPr>
          <p:cNvPr id="2054" name="Picture 6" descr="Education Logo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734050"/>
            <a:ext cx="1847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 descr="BD14539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708275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DSC002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3716338"/>
            <a:ext cx="4475162" cy="2881312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140000"/>
              </a:lnSpc>
              <a:buFontTx/>
              <a:buNone/>
            </a:pPr>
            <a:r>
              <a:rPr lang="en-US" sz="1800"/>
              <a:t>To provide a specialist psychological assessment, intervention and consultation service for schools. Services are provided by School Psychologists governed by a professional registration process (minimum of 2 years) and a Code of Ethics.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651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SC002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4103687" cy="4321175"/>
          </a:xfrm>
          <a:solidFill>
            <a:schemeClr val="bg1"/>
          </a:solidFill>
        </p:spPr>
        <p:txBody>
          <a:bodyPr/>
          <a:lstStyle/>
          <a:p>
            <a:pPr marL="0" indent="0">
              <a:lnSpc>
                <a:spcPct val="140000"/>
              </a:lnSpc>
              <a:buFontTx/>
              <a:buNone/>
            </a:pPr>
            <a:r>
              <a:rPr lang="en-US" sz="1800"/>
              <a:t>Services are provided: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In response to identified needs  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For students and school staff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In collaboration with other agencies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Directly and indirectly; proactively and responsively 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Using a scientist-practitioner (problem-solving) model</a:t>
            </a:r>
          </a:p>
          <a:p>
            <a:pPr marL="0" indent="0">
              <a:lnSpc>
                <a:spcPct val="140000"/>
              </a:lnSpc>
            </a:pPr>
            <a:r>
              <a:rPr lang="en-US" sz="1800"/>
              <a:t>  At the individual, group, whole school and system levels</a:t>
            </a:r>
          </a:p>
        </p:txBody>
      </p:sp>
    </p:spTree>
    <p:extLst>
      <p:ext uri="{BB962C8B-B14F-4D97-AF65-F5344CB8AC3E}">
        <p14:creationId xmlns:p14="http://schemas.microsoft.com/office/powerpoint/2010/main" val="39591239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95288" y="476250"/>
            <a:ext cx="8353425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/>
            <a:r>
              <a:rPr lang="en-AU" sz="2400" b="1"/>
              <a:t>Model for Effective Practice</a:t>
            </a:r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120650" y="2351088"/>
            <a:ext cx="3683000" cy="3886200"/>
            <a:chOff x="96" y="1392"/>
            <a:chExt cx="2320" cy="2208"/>
          </a:xfrm>
        </p:grpSpPr>
        <p:sp>
          <p:nvSpPr>
            <p:cNvPr id="4102" name="Oval 6"/>
            <p:cNvSpPr>
              <a:spLocks noChangeArrowheads="1"/>
            </p:cNvSpPr>
            <p:nvPr/>
          </p:nvSpPr>
          <p:spPr bwMode="auto">
            <a:xfrm>
              <a:off x="830" y="1392"/>
              <a:ext cx="1255" cy="330"/>
            </a:xfrm>
            <a:prstGeom prst="ellipse">
              <a:avLst/>
            </a:prstGeom>
            <a:solidFill>
              <a:srgbClr val="D7B3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03" name="AutoShape 7"/>
            <p:cNvSpPr>
              <a:spLocks noChangeArrowheads="1"/>
            </p:cNvSpPr>
            <p:nvPr/>
          </p:nvSpPr>
          <p:spPr bwMode="auto">
            <a:xfrm rot="-10836527">
              <a:off x="126" y="1556"/>
              <a:ext cx="1967" cy="2044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04" name="Oval 8"/>
            <p:cNvSpPr>
              <a:spLocks noChangeArrowheads="1"/>
            </p:cNvSpPr>
            <p:nvPr/>
          </p:nvSpPr>
          <p:spPr bwMode="auto">
            <a:xfrm>
              <a:off x="100" y="1392"/>
              <a:ext cx="1254" cy="330"/>
            </a:xfrm>
            <a:prstGeom prst="ellipse">
              <a:avLst/>
            </a:prstGeom>
            <a:solidFill>
              <a:srgbClr val="D7B39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05" name="Oval 9"/>
            <p:cNvSpPr>
              <a:spLocks noChangeArrowheads="1"/>
            </p:cNvSpPr>
            <p:nvPr/>
          </p:nvSpPr>
          <p:spPr bwMode="auto">
            <a:xfrm>
              <a:off x="467" y="1590"/>
              <a:ext cx="1240" cy="330"/>
            </a:xfrm>
            <a:prstGeom prst="ellipse">
              <a:avLst/>
            </a:prstGeom>
            <a:solidFill>
              <a:srgbClr val="D7B393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06" name="Oval 10"/>
            <p:cNvSpPr>
              <a:spLocks noChangeArrowheads="1"/>
            </p:cNvSpPr>
            <p:nvPr/>
          </p:nvSpPr>
          <p:spPr bwMode="auto">
            <a:xfrm>
              <a:off x="830" y="1392"/>
              <a:ext cx="1255" cy="33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7B39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96" y="1392"/>
              <a:ext cx="110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/>
                <a:t>Curriculum, teaching and learning</a:t>
              </a:r>
              <a:endParaRPr lang="en-US" sz="1200" b="1">
                <a:solidFill>
                  <a:schemeClr val="tx2"/>
                </a:solidFill>
              </a:endParaRPr>
            </a:p>
          </p:txBody>
        </p:sp>
        <p:sp>
          <p:nvSpPr>
            <p:cNvPr id="4108" name="Text Box 12"/>
            <p:cNvSpPr txBox="1">
              <a:spLocks noChangeArrowheads="1"/>
            </p:cNvSpPr>
            <p:nvPr/>
          </p:nvSpPr>
          <p:spPr bwMode="auto">
            <a:xfrm>
              <a:off x="1152" y="1392"/>
              <a:ext cx="126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/>
                <a:t>School organisation, ethos and environment</a:t>
              </a:r>
              <a:endParaRPr lang="en-US" sz="1200" b="1">
                <a:solidFill>
                  <a:schemeClr val="tx2"/>
                </a:solidFill>
              </a:endParaRPr>
            </a:p>
          </p:txBody>
        </p:sp>
        <p:sp>
          <p:nvSpPr>
            <p:cNvPr id="4109" name="Text Box 13"/>
            <p:cNvSpPr txBox="1">
              <a:spLocks noChangeArrowheads="1"/>
            </p:cNvSpPr>
            <p:nvPr/>
          </p:nvSpPr>
          <p:spPr bwMode="auto">
            <a:xfrm>
              <a:off x="624" y="1680"/>
              <a:ext cx="918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/>
                <a:t>Partnerships and services</a:t>
              </a:r>
              <a:endParaRPr lang="en-US" sz="1200" b="1">
                <a:solidFill>
                  <a:schemeClr val="tx2"/>
                </a:solidFill>
              </a:endParaRPr>
            </a:p>
          </p:txBody>
        </p:sp>
        <p:sp>
          <p:nvSpPr>
            <p:cNvPr id="4110" name="Oval 14"/>
            <p:cNvSpPr>
              <a:spLocks noChangeArrowheads="1"/>
            </p:cNvSpPr>
            <p:nvPr/>
          </p:nvSpPr>
          <p:spPr bwMode="auto">
            <a:xfrm>
              <a:off x="96" y="1392"/>
              <a:ext cx="1255" cy="33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7B39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111" name="Text Box 15"/>
            <p:cNvSpPr txBox="1">
              <a:spLocks noChangeArrowheads="1"/>
            </p:cNvSpPr>
            <p:nvPr/>
          </p:nvSpPr>
          <p:spPr bwMode="auto">
            <a:xfrm>
              <a:off x="494" y="1920"/>
              <a:ext cx="1255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/>
                <a:t>Promotion &amp; Universal Prevention</a:t>
              </a:r>
            </a:p>
          </p:txBody>
        </p:sp>
        <p:sp>
          <p:nvSpPr>
            <p:cNvPr id="4112" name="Text Box 16"/>
            <p:cNvSpPr txBox="1">
              <a:spLocks noChangeArrowheads="1"/>
            </p:cNvSpPr>
            <p:nvPr/>
          </p:nvSpPr>
          <p:spPr bwMode="auto">
            <a:xfrm>
              <a:off x="586" y="2282"/>
              <a:ext cx="1040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/>
                <a:t>Selective Prevention</a:t>
              </a:r>
            </a:p>
          </p:txBody>
        </p:sp>
        <p:sp>
          <p:nvSpPr>
            <p:cNvPr id="4113" name="Text Box 17"/>
            <p:cNvSpPr txBox="1">
              <a:spLocks noChangeArrowheads="1"/>
            </p:cNvSpPr>
            <p:nvPr/>
          </p:nvSpPr>
          <p:spPr bwMode="auto">
            <a:xfrm>
              <a:off x="708" y="2711"/>
              <a:ext cx="82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>
                  <a:solidFill>
                    <a:srgbClr val="FFE8AF"/>
                  </a:solidFill>
                </a:rPr>
                <a:t>Indicated Prevention</a:t>
              </a:r>
            </a:p>
          </p:txBody>
        </p:sp>
        <p:sp>
          <p:nvSpPr>
            <p:cNvPr id="4114" name="Text Box 18"/>
            <p:cNvSpPr txBox="1">
              <a:spLocks noChangeArrowheads="1"/>
            </p:cNvSpPr>
            <p:nvPr/>
          </p:nvSpPr>
          <p:spPr bwMode="auto">
            <a:xfrm>
              <a:off x="830" y="3140"/>
              <a:ext cx="582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>
                  <a:solidFill>
                    <a:srgbClr val="FFE8AF"/>
                  </a:solidFill>
                </a:rPr>
                <a:t>Case Work</a:t>
              </a:r>
            </a:p>
          </p:txBody>
        </p:sp>
      </p:grpSp>
      <p:graphicFrame>
        <p:nvGraphicFramePr>
          <p:cNvPr id="4115" name="Group 19"/>
          <p:cNvGraphicFramePr>
            <a:graphicFrameLocks noGrp="1"/>
          </p:cNvGraphicFramePr>
          <p:nvPr/>
        </p:nvGraphicFramePr>
        <p:xfrm>
          <a:off x="2940050" y="1503363"/>
          <a:ext cx="6019800" cy="518160"/>
        </p:xfrm>
        <a:graphic>
          <a:graphicData uri="http://schemas.openxmlformats.org/drawingml/2006/table">
            <a:tbl>
              <a:tblPr/>
              <a:tblGrid>
                <a:gridCol w="1504950"/>
                <a:gridCol w="1504950"/>
                <a:gridCol w="1504950"/>
                <a:gridCol w="150495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Early Childhood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Middle Childhood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Early Adolescence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Late Adolescence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2787650" y="3798888"/>
            <a:ext cx="6248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28" name="Line 32"/>
          <p:cNvSpPr>
            <a:spLocks noChangeShapeType="1"/>
          </p:cNvSpPr>
          <p:nvPr/>
        </p:nvSpPr>
        <p:spPr bwMode="auto">
          <a:xfrm>
            <a:off x="2482850" y="4560888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29" name="Line 33"/>
          <p:cNvSpPr>
            <a:spLocks noChangeShapeType="1"/>
          </p:cNvSpPr>
          <p:nvPr/>
        </p:nvSpPr>
        <p:spPr bwMode="auto">
          <a:xfrm>
            <a:off x="2101850" y="5322888"/>
            <a:ext cx="6934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0" name="Line 34"/>
          <p:cNvSpPr>
            <a:spLocks noChangeShapeType="1"/>
          </p:cNvSpPr>
          <p:nvPr/>
        </p:nvSpPr>
        <p:spPr bwMode="auto">
          <a:xfrm>
            <a:off x="1720850" y="6237288"/>
            <a:ext cx="7315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3625850" y="2151063"/>
            <a:ext cx="533400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AU" sz="1400"/>
              <a:t>Support with implementing developmentally appropriate </a:t>
            </a:r>
            <a:r>
              <a:rPr lang="en-AU" sz="1400" b="1"/>
              <a:t>whole school approaches</a:t>
            </a:r>
            <a:r>
              <a:rPr lang="en-AU" sz="1400"/>
              <a:t>: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AU" sz="1400"/>
              <a:t> environments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AU" sz="1400"/>
              <a:t> learning opportunities, and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AU" sz="1400"/>
              <a:t> partnerships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AU" sz="1400"/>
              <a:t>that foster learning and act as preventative interventions</a:t>
            </a: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2940050" y="3875088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600"/>
              <a:t>Support with implementing </a:t>
            </a:r>
            <a:r>
              <a:rPr lang="en-AU" sz="1600" b="1"/>
              <a:t>targeted group approaches</a:t>
            </a:r>
            <a:r>
              <a:rPr lang="en-AU" sz="1600"/>
              <a:t> for at-risk groups</a:t>
            </a: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2635250" y="4637088"/>
            <a:ext cx="63246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600"/>
              <a:t>Support with implementing </a:t>
            </a:r>
            <a:r>
              <a:rPr lang="en-AU" sz="1600" b="1"/>
              <a:t>individual approaches</a:t>
            </a:r>
            <a:r>
              <a:rPr lang="en-AU" sz="1600"/>
              <a:t> for at-risk individuals</a:t>
            </a: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2330450" y="5475288"/>
            <a:ext cx="66294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600"/>
              <a:t>Support with implementing </a:t>
            </a:r>
            <a:r>
              <a:rPr lang="en-AU" sz="1600" b="1"/>
              <a:t>intensive approaches</a:t>
            </a:r>
            <a:r>
              <a:rPr lang="en-AU" sz="1600"/>
              <a:t> for highly vulnerable individuals</a:t>
            </a:r>
          </a:p>
        </p:txBody>
      </p:sp>
      <p:sp>
        <p:nvSpPr>
          <p:cNvPr id="4135" name="Line 39"/>
          <p:cNvSpPr>
            <a:spLocks noChangeShapeType="1"/>
          </p:cNvSpPr>
          <p:nvPr/>
        </p:nvSpPr>
        <p:spPr bwMode="auto">
          <a:xfrm>
            <a:off x="4235450" y="179070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6" name="Line 40"/>
          <p:cNvSpPr>
            <a:spLocks noChangeShapeType="1"/>
          </p:cNvSpPr>
          <p:nvPr/>
        </p:nvSpPr>
        <p:spPr bwMode="auto">
          <a:xfrm>
            <a:off x="5759450" y="179070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7" name="Line 41"/>
          <p:cNvSpPr>
            <a:spLocks noChangeShapeType="1"/>
          </p:cNvSpPr>
          <p:nvPr/>
        </p:nvSpPr>
        <p:spPr bwMode="auto">
          <a:xfrm>
            <a:off x="7283450" y="1790700"/>
            <a:ext cx="381000" cy="0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4448175" y="2274888"/>
            <a:ext cx="0" cy="3962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39" name="Line 43"/>
          <p:cNvSpPr>
            <a:spLocks noChangeShapeType="1"/>
          </p:cNvSpPr>
          <p:nvPr/>
        </p:nvSpPr>
        <p:spPr bwMode="auto">
          <a:xfrm>
            <a:off x="5945188" y="2274888"/>
            <a:ext cx="0" cy="3962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  <p:sp>
        <p:nvSpPr>
          <p:cNvPr id="4140" name="Line 44"/>
          <p:cNvSpPr>
            <a:spLocks noChangeShapeType="1"/>
          </p:cNvSpPr>
          <p:nvPr/>
        </p:nvSpPr>
        <p:spPr bwMode="auto">
          <a:xfrm>
            <a:off x="7458075" y="2274888"/>
            <a:ext cx="0" cy="3962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66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-2353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763713" y="1052513"/>
            <a:ext cx="604996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AU" sz="3600" b="1" dirty="0" smtClean="0"/>
              <a:t>Professional Practice Guidelines</a:t>
            </a:r>
          </a:p>
        </p:txBody>
      </p:sp>
      <p:pic>
        <p:nvPicPr>
          <p:cNvPr id="2054" name="Picture 6" descr="Education Logo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734050"/>
            <a:ext cx="1847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1" descr="BD14539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708275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0096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6" descr="Education Logo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734050"/>
            <a:ext cx="1847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6948488" y="2060575"/>
            <a:ext cx="2016125" cy="223202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AU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900113" y="5589588"/>
            <a:ext cx="12239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 b="1"/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4643438" y="1125538"/>
            <a:ext cx="1655762" cy="1077912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4140200" y="1700213"/>
            <a:ext cx="1800225" cy="10795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596" name="AutoShape 20"/>
          <p:cNvSpPr>
            <a:spLocks noChangeArrowheads="1"/>
          </p:cNvSpPr>
          <p:nvPr/>
        </p:nvSpPr>
        <p:spPr bwMode="auto">
          <a:xfrm>
            <a:off x="3851275" y="2205038"/>
            <a:ext cx="1728788" cy="10795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4859338" y="1268413"/>
            <a:ext cx="1368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400"/>
              <a:t>Education Act</a:t>
            </a:r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3419475" y="2852738"/>
            <a:ext cx="1728788" cy="100965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4356100" y="1773238"/>
            <a:ext cx="1439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400"/>
              <a:t>DOE policy</a:t>
            </a:r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3995738" y="2276475"/>
            <a:ext cx="1439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400"/>
              <a:t>PsyBA guidelines</a:t>
            </a: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3563938" y="2997200"/>
            <a:ext cx="14398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APS Code of Ethics</a:t>
            </a:r>
          </a:p>
        </p:txBody>
      </p:sp>
      <p:sp>
        <p:nvSpPr>
          <p:cNvPr id="24604" name="AutoShape 28"/>
          <p:cNvSpPr>
            <a:spLocks noChangeArrowheads="1"/>
          </p:cNvSpPr>
          <p:nvPr/>
        </p:nvSpPr>
        <p:spPr bwMode="auto">
          <a:xfrm>
            <a:off x="2987675" y="3573463"/>
            <a:ext cx="1871663" cy="1150937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05" name="Text Box 29"/>
          <p:cNvSpPr txBox="1">
            <a:spLocks noChangeArrowheads="1"/>
          </p:cNvSpPr>
          <p:nvPr/>
        </p:nvSpPr>
        <p:spPr bwMode="auto">
          <a:xfrm>
            <a:off x="3132138" y="3716338"/>
            <a:ext cx="15113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Competency Framework</a:t>
            </a:r>
          </a:p>
        </p:txBody>
      </p:sp>
      <p:sp>
        <p:nvSpPr>
          <p:cNvPr id="24610" name="AutoShape 34"/>
          <p:cNvSpPr>
            <a:spLocks noChangeArrowheads="1"/>
          </p:cNvSpPr>
          <p:nvPr/>
        </p:nvSpPr>
        <p:spPr bwMode="auto">
          <a:xfrm>
            <a:off x="684213" y="1557338"/>
            <a:ext cx="1584325" cy="2232025"/>
          </a:xfrm>
          <a:prstGeom prst="flowChartInternalStora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1042988" y="2060575"/>
            <a:ext cx="12969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Identified need/risk</a:t>
            </a:r>
          </a:p>
        </p:txBody>
      </p:sp>
      <p:sp>
        <p:nvSpPr>
          <p:cNvPr id="24612" name="AutoShape 36"/>
          <p:cNvSpPr>
            <a:spLocks noChangeArrowheads="1"/>
          </p:cNvSpPr>
          <p:nvPr/>
        </p:nvSpPr>
        <p:spPr bwMode="auto">
          <a:xfrm>
            <a:off x="2843213" y="765175"/>
            <a:ext cx="1582737" cy="288925"/>
          </a:xfrm>
          <a:prstGeom prst="curvedDownArrow">
            <a:avLst>
              <a:gd name="adj1" fmla="val 109560"/>
              <a:gd name="adj2" fmla="val 219121"/>
              <a:gd name="adj3" fmla="val 33579"/>
            </a:avLst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7235825" y="2492375"/>
            <a:ext cx="1366838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600"/>
              <a:t>Professional Practice Guidelines</a:t>
            </a:r>
          </a:p>
        </p:txBody>
      </p:sp>
      <p:sp>
        <p:nvSpPr>
          <p:cNvPr id="24614" name="AutoShape 38"/>
          <p:cNvSpPr>
            <a:spLocks noChangeArrowheads="1"/>
          </p:cNvSpPr>
          <p:nvPr/>
        </p:nvSpPr>
        <p:spPr bwMode="auto">
          <a:xfrm>
            <a:off x="5364163" y="4868863"/>
            <a:ext cx="1655762" cy="287337"/>
          </a:xfrm>
          <a:prstGeom prst="curvedUpArrow">
            <a:avLst>
              <a:gd name="adj1" fmla="val 115249"/>
              <a:gd name="adj2" fmla="val 230498"/>
              <a:gd name="adj3" fmla="val 33333"/>
            </a:avLst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15" name="AutoShape 39"/>
          <p:cNvSpPr>
            <a:spLocks noChangeArrowheads="1"/>
          </p:cNvSpPr>
          <p:nvPr/>
        </p:nvSpPr>
        <p:spPr bwMode="auto">
          <a:xfrm>
            <a:off x="250825" y="2708275"/>
            <a:ext cx="1728788" cy="2305050"/>
          </a:xfrm>
          <a:prstGeom prst="flowChartPredefined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468313" y="3068638"/>
            <a:ext cx="143986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AU" sz="1400" dirty="0" smtClean="0"/>
              <a:t>Clients</a:t>
            </a:r>
          </a:p>
          <a:p>
            <a:r>
              <a:rPr lang="en-AU" sz="1400" dirty="0" smtClean="0"/>
              <a:t>Schools </a:t>
            </a:r>
            <a:endParaRPr lang="en-AU" sz="1400" dirty="0"/>
          </a:p>
          <a:p>
            <a:r>
              <a:rPr lang="en-AU" sz="1400" dirty="0"/>
              <a:t>School </a:t>
            </a:r>
            <a:r>
              <a:rPr lang="en-AU" sz="1400" dirty="0" err="1"/>
              <a:t>Psychs</a:t>
            </a:r>
            <a:endParaRPr lang="en-AU" sz="1400" dirty="0"/>
          </a:p>
          <a:p>
            <a:r>
              <a:rPr lang="en-AU" sz="1400" dirty="0"/>
              <a:t>SPS</a:t>
            </a:r>
          </a:p>
          <a:p>
            <a:r>
              <a:rPr lang="en-AU" sz="1400" dirty="0"/>
              <a:t>The Department</a:t>
            </a:r>
          </a:p>
        </p:txBody>
      </p:sp>
      <p:sp>
        <p:nvSpPr>
          <p:cNvPr id="24618" name="AutoShape 42"/>
          <p:cNvSpPr>
            <a:spLocks noChangeArrowheads="1"/>
          </p:cNvSpPr>
          <p:nvPr/>
        </p:nvSpPr>
        <p:spPr bwMode="auto">
          <a:xfrm>
            <a:off x="3203575" y="2708275"/>
            <a:ext cx="3024188" cy="3603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CC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19" name="AutoShape 43"/>
          <p:cNvSpPr>
            <a:spLocks noChangeArrowheads="1"/>
          </p:cNvSpPr>
          <p:nvPr/>
        </p:nvSpPr>
        <p:spPr bwMode="auto">
          <a:xfrm>
            <a:off x="2627313" y="4221163"/>
            <a:ext cx="1871662" cy="1150937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2843213" y="4365625"/>
            <a:ext cx="1368425" cy="62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/>
              <a:t>Other</a:t>
            </a:r>
          </a:p>
          <a:p>
            <a:pPr>
              <a:spcBef>
                <a:spcPct val="50000"/>
              </a:spcBef>
            </a:pPr>
            <a:endParaRPr lang="en-AU" sz="1400"/>
          </a:p>
        </p:txBody>
      </p:sp>
      <p:sp>
        <p:nvSpPr>
          <p:cNvPr id="24621" name="AutoShape 45"/>
          <p:cNvSpPr>
            <a:spLocks noChangeArrowheads="1"/>
          </p:cNvSpPr>
          <p:nvPr/>
        </p:nvSpPr>
        <p:spPr bwMode="auto">
          <a:xfrm>
            <a:off x="2555875" y="2205038"/>
            <a:ext cx="4392613" cy="1368425"/>
          </a:xfrm>
          <a:prstGeom prst="ellipseRibbon">
            <a:avLst>
              <a:gd name="adj1" fmla="val 34681"/>
              <a:gd name="adj2" fmla="val 50000"/>
              <a:gd name="adj3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3779838" y="2708275"/>
            <a:ext cx="2016125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200"/>
              <a:t>LSPs, Union, </a:t>
            </a:r>
          </a:p>
          <a:p>
            <a:pPr>
              <a:spcBef>
                <a:spcPct val="50000"/>
              </a:spcBef>
            </a:pPr>
            <a:r>
              <a:rPr lang="en-AU" sz="1200"/>
              <a:t>People with expertise</a:t>
            </a:r>
          </a:p>
          <a:p>
            <a:pPr>
              <a:spcBef>
                <a:spcPct val="50000"/>
              </a:spcBef>
            </a:pPr>
            <a:r>
              <a:rPr lang="en-AU" sz="1200"/>
              <a:t>Reference Group, etc.</a:t>
            </a:r>
          </a:p>
          <a:p>
            <a:pPr>
              <a:spcBef>
                <a:spcPct val="50000"/>
              </a:spcBef>
            </a:pPr>
            <a:endParaRPr lang="en-AU" sz="1200"/>
          </a:p>
        </p:txBody>
      </p:sp>
      <p:sp>
        <p:nvSpPr>
          <p:cNvPr id="24623" name="AutoShape 47"/>
          <p:cNvSpPr>
            <a:spLocks noChangeArrowheads="1"/>
          </p:cNvSpPr>
          <p:nvPr/>
        </p:nvSpPr>
        <p:spPr bwMode="auto">
          <a:xfrm>
            <a:off x="7308850" y="3500438"/>
            <a:ext cx="1439863" cy="158432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7524750" y="4005263"/>
            <a:ext cx="1079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400" b="1"/>
              <a:t>Gold  Standard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3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24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3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30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3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20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30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2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30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2000"/>
                                        <p:tgtEl>
                                          <p:spTgt spid="24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0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200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20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246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246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nimBg="1"/>
      <p:bldP spid="24590" grpId="0" animBg="1"/>
      <p:bldP spid="24592" grpId="0" animBg="1"/>
      <p:bldP spid="24596" grpId="0" animBg="1"/>
      <p:bldP spid="24600" grpId="0" animBg="1"/>
      <p:bldP spid="24601" grpId="0"/>
      <p:bldP spid="24602" grpId="0"/>
      <p:bldP spid="24603" grpId="0"/>
      <p:bldP spid="24604" grpId="0" animBg="1"/>
      <p:bldP spid="24605" grpId="0"/>
      <p:bldP spid="24610" grpId="0" animBg="1"/>
      <p:bldP spid="24611" grpId="0"/>
      <p:bldP spid="24612" grpId="0" animBg="1"/>
      <p:bldP spid="24613" grpId="0"/>
      <p:bldP spid="24614" grpId="0" animBg="1"/>
      <p:bldP spid="24615" grpId="0" animBg="1"/>
      <p:bldP spid="24616" grpId="0"/>
      <p:bldP spid="24618" grpId="0" animBg="1"/>
      <p:bldP spid="24618" grpId="1" animBg="1"/>
      <p:bldP spid="24619" grpId="0" animBg="1"/>
      <p:bldP spid="24620" grpId="0"/>
      <p:bldP spid="24621" grpId="0" animBg="1"/>
      <p:bldP spid="24621" grpId="1" animBg="1"/>
      <p:bldP spid="24622" grpId="0"/>
      <p:bldP spid="24622" grpId="1"/>
      <p:bldP spid="24623" grpId="0" animBg="1"/>
      <p:bldP spid="24623" grpId="1" animBg="1"/>
      <p:bldP spid="24624" grpId="0"/>
      <p:bldP spid="246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1258888" y="836613"/>
            <a:ext cx="6840537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AU"/>
          </a:p>
          <a:p>
            <a:r>
              <a:rPr lang="en-AU" sz="3600" b="1"/>
              <a:t>Introduction:</a:t>
            </a:r>
          </a:p>
          <a:p>
            <a:endParaRPr lang="en-AU" sz="3600" b="1"/>
          </a:p>
          <a:p>
            <a:r>
              <a:rPr lang="en-AU" b="1"/>
              <a:t>These Professional Practice Guidelines provide a common understanding of the key principles and frameworks that direct the practice of school psychologists. They promote consistency and agreed standards across the School Psychology Service. </a:t>
            </a:r>
          </a:p>
          <a:p>
            <a:endParaRPr lang="en-AU" b="1"/>
          </a:p>
          <a:p>
            <a:r>
              <a:rPr lang="en-AU" b="1"/>
              <a:t>Guidelines have been developed to provide clarity in identified areas of risk, ambiguity or need for school psychologists. </a:t>
            </a:r>
          </a:p>
        </p:txBody>
      </p:sp>
      <p:pic>
        <p:nvPicPr>
          <p:cNvPr id="34822" name="Picture 6" descr="Education Logo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734050"/>
            <a:ext cx="1847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BD14539_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916113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348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34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 descr="Education Logo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734050"/>
            <a:ext cx="1847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 1"/>
          <p:cNvGraphicFramePr/>
          <p:nvPr/>
        </p:nvGraphicFramePr>
        <p:xfrm>
          <a:off x="539750" y="476250"/>
          <a:ext cx="8280400" cy="2736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395288" y="3357563"/>
            <a:ext cx="1511300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 dirty="0" smtClean="0"/>
              <a:t>Suicide/NSSI</a:t>
            </a:r>
            <a:endParaRPr lang="en-AU" sz="1200" dirty="0"/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 dirty="0"/>
              <a:t>Emergency and Critical Incidents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 dirty="0"/>
              <a:t>Behaviour </a:t>
            </a:r>
            <a:r>
              <a:rPr lang="en-AU" sz="1200" dirty="0" smtClean="0"/>
              <a:t>management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 dirty="0" smtClean="0"/>
              <a:t>Learning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 dirty="0" smtClean="0"/>
              <a:t>Mental Health and Wellbeing</a:t>
            </a:r>
            <a:endParaRPr lang="en-AU" sz="1200" dirty="0"/>
          </a:p>
          <a:p>
            <a:pPr>
              <a:spcBef>
                <a:spcPct val="50000"/>
              </a:spcBef>
              <a:buFontTx/>
              <a:buAutoNum type="arabicPeriod"/>
            </a:pPr>
            <a:endParaRPr lang="en-AU" sz="1200" dirty="0">
              <a:solidFill>
                <a:srgbClr val="0000FF"/>
              </a:solidFill>
            </a:endParaRP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1979613" y="3357563"/>
            <a:ext cx="1800225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Maintaining Psychologist Registration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School Psychologists Awaiting Provisional Registration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Supervision for Professional Registration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Student Practicum</a:t>
            </a:r>
          </a:p>
        </p:txBody>
      </p:sp>
      <p:sp>
        <p:nvSpPr>
          <p:cNvPr id="38933" name="Text Box 21"/>
          <p:cNvSpPr txBox="1">
            <a:spLocks noChangeArrowheads="1"/>
          </p:cNvSpPr>
          <p:nvPr/>
        </p:nvSpPr>
        <p:spPr bwMode="auto">
          <a:xfrm>
            <a:off x="5651500" y="3357563"/>
            <a:ext cx="1728788" cy="292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Personal Safety and Security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Suicide Postvention Communication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Records Management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>
                <a:solidFill>
                  <a:srgbClr val="0000FF"/>
                </a:solidFill>
              </a:rPr>
              <a:t>Deployment of School Psychologists within a Region</a:t>
            </a:r>
            <a:r>
              <a:rPr lang="en-AU" sz="1200"/>
              <a:t> 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endParaRPr lang="en-AU" sz="1200"/>
          </a:p>
          <a:p>
            <a:pPr>
              <a:spcBef>
                <a:spcPct val="50000"/>
              </a:spcBef>
              <a:buFontTx/>
              <a:buAutoNum type="arabicPeriod"/>
            </a:pPr>
            <a:endParaRPr lang="en-AU" sz="1200"/>
          </a:p>
        </p:txBody>
      </p:sp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3635375" y="3284538"/>
            <a:ext cx="201612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Internal Departmental Requests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Subpoenas for Production of Documents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Subpoena to give evidence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Voluntary Statements or Appearances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Freedom of Information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Professional Indemnity Insurance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endParaRPr lang="en-AU" sz="1200"/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611188" y="404813"/>
            <a:ext cx="2736850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Completed</a:t>
            </a:r>
          </a:p>
          <a:p>
            <a:pPr>
              <a:spcBef>
                <a:spcPct val="50000"/>
              </a:spcBef>
            </a:pPr>
            <a:r>
              <a:rPr lang="en-AU"/>
              <a:t>On SPS Website</a:t>
            </a:r>
          </a:p>
        </p:txBody>
      </p:sp>
      <p:pic>
        <p:nvPicPr>
          <p:cNvPr id="38936" name="Picture 24" descr="BD14539_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765175"/>
            <a:ext cx="2447925" cy="6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7235825" y="3357563"/>
            <a:ext cx="1439863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Attendance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/>
              <a:t>Responding to Sexualised Behaviours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AU" sz="1200">
                <a:solidFill>
                  <a:srgbClr val="0000FF"/>
                </a:solidFill>
              </a:rPr>
              <a:t>Mental Status Examination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8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8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8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38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389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389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2000"/>
                                        <p:tgtEl>
                                          <p:spTgt spid="38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38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389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38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38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38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389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2000"/>
                                        <p:tgtEl>
                                          <p:spTgt spid="38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2000"/>
                                        <p:tgtEl>
                                          <p:spTgt spid="38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389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749</Words>
  <Application>Microsoft Office PowerPoint</Application>
  <PresentationFormat>On-screen Show (4:3)</PresentationFormat>
  <Paragraphs>116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E0340668</dc:creator>
  <cp:lastModifiedBy>MCKENZIE Stuart [Tuart College]</cp:lastModifiedBy>
  <cp:revision>24</cp:revision>
  <dcterms:created xsi:type="dcterms:W3CDTF">2013-05-22T00:41:31Z</dcterms:created>
  <dcterms:modified xsi:type="dcterms:W3CDTF">2014-10-17T05:39:55Z</dcterms:modified>
</cp:coreProperties>
</file>